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72" r:id="rId14"/>
    <p:sldId id="271" r:id="rId15"/>
    <p:sldId id="266" r:id="rId16"/>
    <p:sldId id="267" r:id="rId17"/>
    <p:sldId id="268" r:id="rId18"/>
    <p:sldId id="269" r:id="rId19"/>
    <p:sldId id="270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0"/>
    <p:restoredTop sz="94696"/>
  </p:normalViewPr>
  <p:slideViewPr>
    <p:cSldViewPr snapToGrid="0">
      <p:cViewPr varScale="1">
        <p:scale>
          <a:sx n="105" d="100"/>
          <a:sy n="105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952B-8D3C-B8F0-A8B3-BC27B516D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6D5B5B-487B-A16B-4777-0203E3519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9DBB0-936F-A08D-85D8-0B8F5243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4706-C617-074A-B1F4-90303443B1A5}" type="datetimeFigureOut">
              <a:rPr lang="en-CL" smtClean="0"/>
              <a:t>12/17/2025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2ED47-46BB-7EA2-3522-3E5AFA83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8F0FA-68F7-8AAC-7845-3F19F668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8AED-B15A-264A-A880-5CA5B23D78C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89745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F8E85-4563-49D7-1CBF-696B979C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3663D8-57FE-BC3A-C57E-4B08954E5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9373-5C47-7C6D-1C6D-201127684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4706-C617-074A-B1F4-90303443B1A5}" type="datetimeFigureOut">
              <a:rPr lang="en-CL" smtClean="0"/>
              <a:t>12/17/2025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2958-45FE-7041-5776-605838C7B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82471-F404-FCBC-D764-B7C76B008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8AED-B15A-264A-A880-5CA5B23D78C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36915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C2D667-144B-7802-7896-5F6C68FC1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5E342-62FA-CB80-00B5-0B9D89B21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0016E-F3C4-8AC5-5842-5841EC84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4706-C617-074A-B1F4-90303443B1A5}" type="datetimeFigureOut">
              <a:rPr lang="en-CL" smtClean="0"/>
              <a:t>12/17/2025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4F31D-C5A5-76F7-B35D-46DC72260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0E7F-FE59-A4AD-0384-2537A829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8AED-B15A-264A-A880-5CA5B23D78C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5000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D1425-CAC1-3CE9-E939-D9405054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DABAC-CCE5-8062-B151-454C4786A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B21A8-EBAA-7054-EC41-5500ABF2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4706-C617-074A-B1F4-90303443B1A5}" type="datetimeFigureOut">
              <a:rPr lang="en-CL" smtClean="0"/>
              <a:t>12/17/2025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026A8-8E8A-F674-C022-D07E0C296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3EE0-8234-6FA7-63EB-06F7F060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8AED-B15A-264A-A880-5CA5B23D78C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75595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6C1B3-C456-3FE0-A069-7188F4BA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A9C55-CACE-05E4-D99A-056331196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93E72-6E2F-D370-C470-643B57476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4706-C617-074A-B1F4-90303443B1A5}" type="datetimeFigureOut">
              <a:rPr lang="en-CL" smtClean="0"/>
              <a:t>12/17/2025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D617B-4240-CEAE-88DF-A8983963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3FE5B-C25A-8A82-93B2-47265352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8AED-B15A-264A-A880-5CA5B23D78C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93727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D427-18C1-CF7F-227D-8871AAC5F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A9FA8-9175-06FF-823F-9F3B2C9E7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F1771-E47C-E963-B6BD-70F84FA0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509C3-17BE-D0D1-8AC2-A5D41CAC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4706-C617-074A-B1F4-90303443B1A5}" type="datetimeFigureOut">
              <a:rPr lang="en-CL" smtClean="0"/>
              <a:t>12/17/2025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69E01-B604-D3D3-71E2-C737A7D0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1190E-A00A-3B29-A0EB-A24A34F5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8AED-B15A-264A-A880-5CA5B23D78C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8136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17935-9EC4-E54D-127C-4D17AE2F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95978-F6F6-7CD1-A646-9DAF6EF97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FF635-2AE2-31B2-CDF0-B68DD8684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1640FE-B687-EEB7-05DE-6D55911C2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168C18-D538-21DD-B9F1-2654A2B931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6F839D-89A1-373B-4C2C-F6432A6B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4706-C617-074A-B1F4-90303443B1A5}" type="datetimeFigureOut">
              <a:rPr lang="en-CL" smtClean="0"/>
              <a:t>12/17/2025</a:t>
            </a:fld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EEAFF7-CCD6-166F-752D-8A387C3C8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2D8AC7-B74C-96DD-AF47-B16DBCAB1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8AED-B15A-264A-A880-5CA5B23D78C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98700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40322-9806-8672-612C-7F1B9689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909611-D300-B1AE-70B5-B0C618E0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4706-C617-074A-B1F4-90303443B1A5}" type="datetimeFigureOut">
              <a:rPr lang="en-CL" smtClean="0"/>
              <a:t>12/17/2025</a:t>
            </a:fld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16757-626B-FF3B-C5AE-0AF4B8386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937FA-5C4D-2FA4-11B4-19508E4A8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8AED-B15A-264A-A880-5CA5B23D78C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1258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344BFA-6558-781D-00B0-5CF4C69CF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4706-C617-074A-B1F4-90303443B1A5}" type="datetimeFigureOut">
              <a:rPr lang="en-CL" smtClean="0"/>
              <a:t>12/17/2025</a:t>
            </a:fld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4D5623-FBBD-0411-AAEF-AD61B3C1C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743F4-C464-8BEC-290C-7FA988EB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8AED-B15A-264A-A880-5CA5B23D78C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336449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63F00-684D-80A6-8896-DEBA3CA2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0AB67-7CCF-F3A7-98F9-2FEE9203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7C8AB-217D-E3FE-5ADD-1BB99EC2F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00F39-7935-4DD9-1216-9E466AB31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4706-C617-074A-B1F4-90303443B1A5}" type="datetimeFigureOut">
              <a:rPr lang="en-CL" smtClean="0"/>
              <a:t>12/17/2025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19025-1317-83E5-11D5-1346D3090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0D4B2-ED69-0159-CF44-8C62A15D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8AED-B15A-264A-A880-5CA5B23D78C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73153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8199E-3FD0-BE39-2826-4AB6243D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83F59B-357F-80D1-1029-B5808C4857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68279-0F31-3F3B-C16E-0F0C276DB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1ECE5-000F-9642-71A9-4B1FCB921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14706-C617-074A-B1F4-90303443B1A5}" type="datetimeFigureOut">
              <a:rPr lang="en-CL" smtClean="0"/>
              <a:t>12/17/2025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121D5-C61E-4E23-DF65-242D7A4A5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C14BE-5112-C8A2-12AD-F74B9CF3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8AED-B15A-264A-A880-5CA5B23D78C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75101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1D6128-CBFF-831D-0012-1F4909388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D8207-FA6C-BBD0-0797-76DAE951E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323AB-6ACE-F8B7-8863-4D49B61AA5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14706-C617-074A-B1F4-90303443B1A5}" type="datetimeFigureOut">
              <a:rPr lang="en-CL" smtClean="0"/>
              <a:t>12/17/2025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D2DEE-E78E-9BCD-0028-35D063F1F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DA576-A8B9-CDF6-3E57-2DC2D19F9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E8AED-B15A-264A-A880-5CA5B23D78C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14270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B36F28-0BD5-0DCB-DB3A-C460D82D5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943" y="0"/>
            <a:ext cx="5754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85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254C9-CCE7-3D5F-51CC-8ACF9B574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59" y="0"/>
            <a:ext cx="491658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3CD21-FE20-45D2-3C2B-DA1653B03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946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36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923010-1E05-DF2C-06D5-32AB2B756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33" y="0"/>
            <a:ext cx="487890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94098E-70FF-42A0-C522-6368A96E3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301" y="0"/>
            <a:ext cx="4853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67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FB53895-109C-9A71-8A02-550C3BEB4EF2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L" sz="9600" b="1" i="1" dirty="0"/>
              <a:t>Estructura</a:t>
            </a:r>
          </a:p>
        </p:txBody>
      </p:sp>
      <p:pic>
        <p:nvPicPr>
          <p:cNvPr id="2" name="Picture 4" descr="Sticker with no label">
            <a:extLst>
              <a:ext uri="{FF2B5EF4-FFF2-40B4-BE49-F238E27FC236}">
                <a16:creationId xmlns:a16="http://schemas.microsoft.com/office/drawing/2014/main" id="{DC63AE4C-397E-496F-D400-BBEA2194D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268" y="2548129"/>
            <a:ext cx="4407408" cy="440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782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38903-E5CF-2BC0-5983-ED51E7E3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7A2A0-F7B8-F1AE-08A7-E710342FF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47AF1-A6C5-50E9-0E66-AE2D729B1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17" y="0"/>
            <a:ext cx="493350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E2DB1-55E0-43C0-AB0F-10FA02472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360" y="0"/>
            <a:ext cx="495836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E18B52-0F39-AF28-71DA-5A422520AB83}"/>
              </a:ext>
            </a:extLst>
          </p:cNvPr>
          <p:cNvSpPr/>
          <p:nvPr/>
        </p:nvSpPr>
        <p:spPr>
          <a:xfrm>
            <a:off x="349017" y="5733143"/>
            <a:ext cx="1262069" cy="2322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718E67-9504-675D-F796-0519FB6D0D0D}"/>
              </a:ext>
            </a:extLst>
          </p:cNvPr>
          <p:cNvSpPr/>
          <p:nvPr/>
        </p:nvSpPr>
        <p:spPr>
          <a:xfrm>
            <a:off x="6200360" y="427039"/>
            <a:ext cx="1262069" cy="2322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CE19D5-0F0F-8EB6-9D8B-5668084ACEA5}"/>
              </a:ext>
            </a:extLst>
          </p:cNvPr>
          <p:cNvSpPr/>
          <p:nvPr/>
        </p:nvSpPr>
        <p:spPr>
          <a:xfrm>
            <a:off x="6200360" y="1255487"/>
            <a:ext cx="1797011" cy="2249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E32777-3C3F-18B0-553D-94B9FD20E701}"/>
              </a:ext>
            </a:extLst>
          </p:cNvPr>
          <p:cNvSpPr/>
          <p:nvPr/>
        </p:nvSpPr>
        <p:spPr>
          <a:xfrm>
            <a:off x="6200360" y="4637316"/>
            <a:ext cx="1262069" cy="1959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546092-14F3-EB01-D273-0FE63E62A6AC}"/>
              </a:ext>
            </a:extLst>
          </p:cNvPr>
          <p:cNvSpPr/>
          <p:nvPr/>
        </p:nvSpPr>
        <p:spPr>
          <a:xfrm>
            <a:off x="8679543" y="1248229"/>
            <a:ext cx="1640114" cy="2322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041456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8956-8424-7A42-5ED4-2B057DB8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L" sz="9600" b="1" i="1" dirty="0"/>
              <a:t>Atlas fotográfico</a:t>
            </a:r>
          </a:p>
        </p:txBody>
      </p:sp>
    </p:spTree>
    <p:extLst>
      <p:ext uri="{BB962C8B-B14F-4D97-AF65-F5344CB8AC3E}">
        <p14:creationId xmlns:p14="http://schemas.microsoft.com/office/powerpoint/2010/main" val="1969685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0E0F56-809C-153E-3EE8-A1D721087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0" y="0"/>
            <a:ext cx="491433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0DD341-5A90-A4C8-C322-A8F065170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599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38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3F2270-4124-F104-A75D-F28187981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93" y="0"/>
            <a:ext cx="49305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A3B4BF-C1E7-5968-990A-31511F879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425" y="0"/>
            <a:ext cx="5129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94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C4A7B3-D644-6AB2-108C-803C6D917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733" y="0"/>
            <a:ext cx="4666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27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EF8D70-1C85-C440-F212-C3A9F150D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16" y="1622030"/>
            <a:ext cx="3889827" cy="4420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711133-987C-E4BC-C175-C2576E3D7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33" y="1603399"/>
            <a:ext cx="3889827" cy="4457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30EF54-B33A-478B-0406-9D47AA62F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480" y="1603399"/>
            <a:ext cx="3889826" cy="442002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E662457-3E0D-D51C-61B1-AAF6407B0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5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L" sz="6600" b="1" i="1" dirty="0"/>
              <a:t>Cuadros celestes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052DF-F45B-84E7-648A-CA4C947E79A4}"/>
              </a:ext>
            </a:extLst>
          </p:cNvPr>
          <p:cNvSpPr/>
          <p:nvPr/>
        </p:nvSpPr>
        <p:spPr>
          <a:xfrm>
            <a:off x="108522" y="1622030"/>
            <a:ext cx="3889826" cy="442002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E7B83C-528F-0F42-57A3-2D1E8A00A83A}"/>
              </a:ext>
            </a:extLst>
          </p:cNvPr>
          <p:cNvSpPr/>
          <p:nvPr/>
        </p:nvSpPr>
        <p:spPr>
          <a:xfrm>
            <a:off x="4143480" y="1601469"/>
            <a:ext cx="3889826" cy="442002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50CE84-9824-4A46-945B-77CE011D9AE5}"/>
              </a:ext>
            </a:extLst>
          </p:cNvPr>
          <p:cNvSpPr/>
          <p:nvPr/>
        </p:nvSpPr>
        <p:spPr>
          <a:xfrm>
            <a:off x="8178438" y="1601469"/>
            <a:ext cx="3889826" cy="442002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311665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122F-6B68-85F1-8235-0A8216BA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535"/>
            <a:ext cx="11829143" cy="1325563"/>
          </a:xfrm>
          <a:noFill/>
        </p:spPr>
        <p:txBody>
          <a:bodyPr/>
          <a:lstStyle/>
          <a:p>
            <a:pPr algn="ctr"/>
            <a:r>
              <a:rPr lang="en-CL" b="1" i="1" dirty="0"/>
              <a:t>Terminología Anatómica Internacional y Clásica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61016-55D0-F4F2-1149-954C9B807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2" y="3725123"/>
            <a:ext cx="5423820" cy="600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0D4052-0462-6607-D5F8-5AF62348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574" y="3740445"/>
            <a:ext cx="5324581" cy="518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46266A-0DFC-F672-E8E4-5E040CF12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682112"/>
            <a:ext cx="5545667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96006A-F69E-A345-7C87-1C38138E9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574" y="2650029"/>
            <a:ext cx="5446426" cy="379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BBA2A5-65BF-2F8A-ECC7-E71E4F693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846" y="4860694"/>
            <a:ext cx="5211990" cy="5291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02F03B-E708-7001-C0C2-403776CE8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572" y="5962833"/>
            <a:ext cx="5446428" cy="518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EB2D56-F25F-2E09-1D5B-BFA3E451F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8512" y="1443138"/>
            <a:ext cx="5573488" cy="5699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021D02-5AA9-5773-A629-E86931D209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993604"/>
            <a:ext cx="5472506" cy="508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7E2683-3DB9-4CD7-9B67-4833BEA17B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1468170"/>
            <a:ext cx="5573487" cy="5160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1FC170-5405-364A-3BD7-FA4BAD1758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5572" y="4860694"/>
            <a:ext cx="5446427" cy="518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FD1A3D-0CFA-C708-0CD5-6480E328EFF0}"/>
              </a:ext>
            </a:extLst>
          </p:cNvPr>
          <p:cNvSpPr/>
          <p:nvPr/>
        </p:nvSpPr>
        <p:spPr>
          <a:xfrm>
            <a:off x="-1" y="1443138"/>
            <a:ext cx="5571669" cy="56991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FDA584-5CC5-540F-E094-2350283BB4F7}"/>
              </a:ext>
            </a:extLst>
          </p:cNvPr>
          <p:cNvSpPr/>
          <p:nvPr/>
        </p:nvSpPr>
        <p:spPr>
          <a:xfrm>
            <a:off x="0" y="2618066"/>
            <a:ext cx="5571669" cy="56991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98121-19F3-7795-6E40-5C07AD6F4F1E}"/>
              </a:ext>
            </a:extLst>
          </p:cNvPr>
          <p:cNvSpPr/>
          <p:nvPr/>
        </p:nvSpPr>
        <p:spPr>
          <a:xfrm>
            <a:off x="0" y="3740445"/>
            <a:ext cx="5571669" cy="56991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0571B5-D9E4-B771-5877-BA7247393BF5}"/>
              </a:ext>
            </a:extLst>
          </p:cNvPr>
          <p:cNvSpPr/>
          <p:nvPr/>
        </p:nvSpPr>
        <p:spPr>
          <a:xfrm>
            <a:off x="0" y="5962833"/>
            <a:ext cx="5571669" cy="56991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6D423E-A610-EB39-566C-A9E5A0D492F9}"/>
              </a:ext>
            </a:extLst>
          </p:cNvPr>
          <p:cNvSpPr/>
          <p:nvPr/>
        </p:nvSpPr>
        <p:spPr>
          <a:xfrm>
            <a:off x="0" y="4860694"/>
            <a:ext cx="5571669" cy="56991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A017A7-AA73-68DB-485C-73897BBE6261}"/>
              </a:ext>
            </a:extLst>
          </p:cNvPr>
          <p:cNvSpPr/>
          <p:nvPr/>
        </p:nvSpPr>
        <p:spPr>
          <a:xfrm>
            <a:off x="6620331" y="1449808"/>
            <a:ext cx="5571669" cy="56991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DC9070-2189-2886-4D32-35546AE83C23}"/>
              </a:ext>
            </a:extLst>
          </p:cNvPr>
          <p:cNvSpPr/>
          <p:nvPr/>
        </p:nvSpPr>
        <p:spPr>
          <a:xfrm>
            <a:off x="6618512" y="2607452"/>
            <a:ext cx="5571669" cy="56991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DE019B-812E-CBE0-5AB4-F5BFE567E24E}"/>
              </a:ext>
            </a:extLst>
          </p:cNvPr>
          <p:cNvSpPr/>
          <p:nvPr/>
        </p:nvSpPr>
        <p:spPr>
          <a:xfrm>
            <a:off x="6618511" y="3729064"/>
            <a:ext cx="5571669" cy="56991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675999-E0ED-5526-C835-6E7E58707AE1}"/>
              </a:ext>
            </a:extLst>
          </p:cNvPr>
          <p:cNvSpPr/>
          <p:nvPr/>
        </p:nvSpPr>
        <p:spPr>
          <a:xfrm>
            <a:off x="6618510" y="4855943"/>
            <a:ext cx="5571669" cy="56991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4BE4AA-81D9-D410-EC23-FD6277A44891}"/>
              </a:ext>
            </a:extLst>
          </p:cNvPr>
          <p:cNvSpPr/>
          <p:nvPr/>
        </p:nvSpPr>
        <p:spPr>
          <a:xfrm>
            <a:off x="6618509" y="5994806"/>
            <a:ext cx="5571669" cy="56991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45590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A3E2F4-C219-D262-E260-07461C7E7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L" sz="9600" b="1" i="1" dirty="0"/>
              <a:t>Contenidos</a:t>
            </a:r>
          </a:p>
        </p:txBody>
      </p:sp>
      <p:pic>
        <p:nvPicPr>
          <p:cNvPr id="1026" name="Picture 2" descr="Sticker with no label">
            <a:extLst>
              <a:ext uri="{FF2B5EF4-FFF2-40B4-BE49-F238E27FC236}">
                <a16:creationId xmlns:a16="http://schemas.microsoft.com/office/drawing/2014/main" id="{DC4F709A-797B-F7BC-1CFF-81C141E70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76" y="2446145"/>
            <a:ext cx="4508437" cy="45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723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9662A5-8B39-7DE8-2DEE-B51FFEFC5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15" y="122278"/>
            <a:ext cx="8171544" cy="637041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CL" b="1" i="1" dirty="0"/>
              <a:t>Aplicación clínica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311E8E-873B-67AE-CD4A-68719DE1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331" y="808735"/>
            <a:ext cx="5359400" cy="306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2F0D64-02FC-2BEB-8045-060C9B6F2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0" y="2934901"/>
            <a:ext cx="5829300" cy="1384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953597-8D98-4B76-F140-2FE21B0DE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0" y="808735"/>
            <a:ext cx="5829300" cy="1536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5347CE-42B9-B637-F016-7195614AC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0" y="4755729"/>
            <a:ext cx="5829300" cy="1935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48D1FB-DDE1-A664-FE51-BFDB14B9C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740" y="3906770"/>
            <a:ext cx="5300991" cy="29512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1A2AD8-FB48-DF67-40A0-6A76F0BBC637}"/>
              </a:ext>
            </a:extLst>
          </p:cNvPr>
          <p:cNvSpPr/>
          <p:nvPr/>
        </p:nvSpPr>
        <p:spPr>
          <a:xfrm>
            <a:off x="0" y="808735"/>
            <a:ext cx="6095999" cy="168963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E94F40-1E37-9944-7CBE-BD1C249A3585}"/>
              </a:ext>
            </a:extLst>
          </p:cNvPr>
          <p:cNvSpPr/>
          <p:nvPr/>
        </p:nvSpPr>
        <p:spPr>
          <a:xfrm>
            <a:off x="-1" y="2847827"/>
            <a:ext cx="6095999" cy="168963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A5BDB7-FD05-2492-C1F1-6794622B90FE}"/>
              </a:ext>
            </a:extLst>
          </p:cNvPr>
          <p:cNvSpPr/>
          <p:nvPr/>
        </p:nvSpPr>
        <p:spPr>
          <a:xfrm>
            <a:off x="0" y="4755728"/>
            <a:ext cx="6095999" cy="193535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C948A4-D991-4000-BDCC-CBBA524FA648}"/>
              </a:ext>
            </a:extLst>
          </p:cNvPr>
          <p:cNvSpPr/>
          <p:nvPr/>
        </p:nvSpPr>
        <p:spPr>
          <a:xfrm>
            <a:off x="6620331" y="802856"/>
            <a:ext cx="5571669" cy="306070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3C65F8-B416-91E9-668A-39748D5BC406}"/>
              </a:ext>
            </a:extLst>
          </p:cNvPr>
          <p:cNvSpPr/>
          <p:nvPr/>
        </p:nvSpPr>
        <p:spPr>
          <a:xfrm>
            <a:off x="6620330" y="3906770"/>
            <a:ext cx="5571669" cy="295123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01930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CB76-97AB-6BEE-24AD-86FD314F3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CL" b="1" i="1" dirty="0"/>
              <a:t>Discusión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899D3-2D83-E88A-DBDB-2C3501372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222" y="1325563"/>
            <a:ext cx="5882815" cy="5008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584C2-9299-9CA6-0D38-8B33C319A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4" y="1257300"/>
            <a:ext cx="5674602" cy="52184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ADB464-7FB9-CCB2-EB14-570C8F4A39D2}"/>
              </a:ext>
            </a:extLst>
          </p:cNvPr>
          <p:cNvSpPr/>
          <p:nvPr/>
        </p:nvSpPr>
        <p:spPr>
          <a:xfrm>
            <a:off x="6254222" y="1257300"/>
            <a:ext cx="5882815" cy="507685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FD20C9-58A4-523E-CA44-9C24BF9595DE}"/>
              </a:ext>
            </a:extLst>
          </p:cNvPr>
          <p:cNvSpPr/>
          <p:nvPr/>
        </p:nvSpPr>
        <p:spPr>
          <a:xfrm>
            <a:off x="0" y="1257300"/>
            <a:ext cx="5729565" cy="507685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18171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2308BB-DF26-B87B-0D55-711A2DFA0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86" y="0"/>
            <a:ext cx="5475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45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38CE25-763D-C11F-E20A-9118B07F8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22" y="0"/>
            <a:ext cx="520810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24B9B4-7AD2-C629-16AF-EAE8C6334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441" y="0"/>
            <a:ext cx="4881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63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0026B-4B24-DFD9-47A6-E89D194EE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9F068-AABA-41A9-635A-5BEEFC110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3D924C-8F1B-7AD5-6152-71239BF29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48669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69316-CD14-8743-DE4A-ABCEF4659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894" y="0"/>
            <a:ext cx="4869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92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50770B-DE73-EA4E-082F-C0A99A0CF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76" y="0"/>
            <a:ext cx="485903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54602-8203-4FDA-1853-35D9719D3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536" y="0"/>
            <a:ext cx="4886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56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FD19EB-A0A5-02EA-764B-FAD61DF60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29" y="0"/>
            <a:ext cx="54065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3389F-78E3-AB41-87AE-821FB67BC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131" y="0"/>
            <a:ext cx="4844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93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BC116E-679B-D645-0B28-04FBC8143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37" y="0"/>
            <a:ext cx="519744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BB2D7A-0B39-FC4A-BD2E-47DA371C6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919" y="0"/>
            <a:ext cx="482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7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A66D9A-D37C-5BF6-F789-7F4665F7A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29" y="0"/>
            <a:ext cx="487581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2BB38-73E1-FC06-33BC-9B2671FF7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925" y="0"/>
            <a:ext cx="4892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25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C65B1-5067-CC54-BA4B-3CA0F7486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81" y="0"/>
            <a:ext cx="4897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223690-4AE7-7111-3FE4-FD9FA0BFC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136" y="0"/>
            <a:ext cx="4902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48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14</Words>
  <Application>Microsoft Office PowerPoint</Application>
  <PresentationFormat>Widescreen</PresentationFormat>
  <Paragraphs>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Contenidos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Atlas fotográfico</vt:lpstr>
      <vt:lpstr>PowerPoint Presentation</vt:lpstr>
      <vt:lpstr>PowerPoint Presentation</vt:lpstr>
      <vt:lpstr>PowerPoint Presentation</vt:lpstr>
      <vt:lpstr>Cuadros celestes</vt:lpstr>
      <vt:lpstr>Terminología Anatómica Internacional y Clásica</vt:lpstr>
      <vt:lpstr>Aplicación clínica</vt:lpstr>
      <vt:lpstr>Discusión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Emilio Farfan</dc:creator>
  <cp:lastModifiedBy>Emilio Farfan</cp:lastModifiedBy>
  <cp:revision>4</cp:revision>
  <dcterms:created xsi:type="dcterms:W3CDTF">2025-09-22T20:06:21Z</dcterms:created>
  <dcterms:modified xsi:type="dcterms:W3CDTF">2025-12-18T00:03:10Z</dcterms:modified>
</cp:coreProperties>
</file>